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15" autoAdjust="0"/>
  </p:normalViewPr>
  <p:slideViewPr>
    <p:cSldViewPr snapToGrid="0" snapToObjects="1">
      <p:cViewPr varScale="1">
        <p:scale>
          <a:sx n="76" d="100"/>
          <a:sy n="76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BB742-C868-9343-A97F-D6717C512B3D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92CD-95DB-644A-B838-03ADC51A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</a:t>
            </a:r>
            <a:r>
              <a:rPr lang="en-US" i="1" baseline="0" dirty="0" smtClean="0"/>
              <a:t>The Craft of Research, </a:t>
            </a:r>
            <a:r>
              <a:rPr lang="en-US" i="0" baseline="0" dirty="0" smtClean="0"/>
              <a:t>p. 131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How you might start to think about constructing an argument…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3A6C8-378A-4AC9-A5AA-CC9ABFA128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6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2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5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9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3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2CE3-E373-FA49-ACA6-30A39D4719F7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B704-50E3-4D48-BC2B-FDB30C92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168281" y="1482214"/>
            <a:ext cx="1614534" cy="16990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68281" y="3310863"/>
            <a:ext cx="1614534" cy="1571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68281" y="5012288"/>
            <a:ext cx="1614534" cy="16616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31567" y="3374376"/>
            <a:ext cx="1414221" cy="1571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39718" y="1522598"/>
            <a:ext cx="1414221" cy="16990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75783" y="1115209"/>
            <a:ext cx="1888999" cy="37668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0698" y="1124744"/>
            <a:ext cx="1726278" cy="38369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934" y="89585"/>
            <a:ext cx="9685228" cy="70609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Diagram of essay </a:t>
            </a:r>
            <a:r>
              <a:rPr lang="en-US" b="1" dirty="0" smtClean="0"/>
              <a:t>structure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227934" y="1012835"/>
            <a:ext cx="2538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MAIN </a:t>
            </a:r>
            <a:r>
              <a:rPr lang="en-US" sz="2000" dirty="0" smtClean="0"/>
              <a:t>CLAIM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smtClean="0"/>
              <a:t>Intro)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749" y="1018116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002603" y="1541336"/>
            <a:ext cx="1489278" cy="16990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02603" y="3369985"/>
            <a:ext cx="1489278" cy="1571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02603" y="5071410"/>
            <a:ext cx="1489278" cy="15597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49472" y="3310863"/>
            <a:ext cx="157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Evidence 1.1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66145" y="1561600"/>
            <a:ext cx="129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Reason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77452" y="1514132"/>
            <a:ext cx="1865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Reason </a:t>
            </a:r>
            <a:r>
              <a:rPr lang="en-US" dirty="0" smtClean="0"/>
              <a:t>2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68281" y="148221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Reason </a:t>
            </a:r>
            <a:r>
              <a:rPr lang="en-US" dirty="0" smtClean="0"/>
              <a:t>3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96360" y="3374376"/>
            <a:ext cx="119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68281" y="3349007"/>
            <a:ext cx="1667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 </a:t>
            </a:r>
            <a:r>
              <a:rPr lang="en-US" dirty="0" smtClean="0"/>
              <a:t>3.1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999345" y="5029581"/>
            <a:ext cx="140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Evidence </a:t>
            </a:r>
            <a:r>
              <a:rPr lang="en-US" dirty="0" smtClean="0"/>
              <a:t>1.2</a:t>
            </a:r>
            <a:endParaRPr lang="en-US" dirty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05096" y="49617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Evidence </a:t>
            </a:r>
            <a:r>
              <a:rPr lang="en-US" dirty="0" smtClean="0"/>
              <a:t>3.2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561" y="6631137"/>
            <a:ext cx="86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Ladaea</a:t>
            </a:r>
            <a:r>
              <a:rPr lang="en-US" sz="1200" dirty="0" smtClean="0"/>
              <a:t> </a:t>
            </a:r>
            <a:r>
              <a:rPr lang="en-US" sz="1200" dirty="0" err="1" smtClean="0"/>
              <a:t>Rylander</a:t>
            </a:r>
            <a:r>
              <a:rPr lang="en-US" sz="1200" dirty="0" smtClean="0"/>
              <a:t>, Lund University Academic Support Centre; adapted from </a:t>
            </a:r>
            <a:r>
              <a:rPr lang="en-US" sz="1200" i="1" dirty="0" smtClean="0"/>
              <a:t>The Craft of Research</a:t>
            </a:r>
            <a:r>
              <a:rPr lang="en-US" sz="1200" dirty="0" smtClean="0"/>
              <a:t>, p. 131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649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66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Diagram of essay 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Makes an argument </dc:title>
  <dc:creator>Kim Nicholas</dc:creator>
  <cp:lastModifiedBy>Kim Nicholas</cp:lastModifiedBy>
  <cp:revision>5</cp:revision>
  <dcterms:created xsi:type="dcterms:W3CDTF">2014-09-09T20:19:31Z</dcterms:created>
  <dcterms:modified xsi:type="dcterms:W3CDTF">2014-09-10T11:41:02Z</dcterms:modified>
</cp:coreProperties>
</file>